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5" r:id="rId4"/>
    <p:sldId id="261" r:id="rId5"/>
    <p:sldId id="262" r:id="rId6"/>
    <p:sldId id="257" r:id="rId7"/>
    <p:sldId id="258" r:id="rId8"/>
    <p:sldId id="259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1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46CEC8-0AC6-4531-808D-F3695709CDD1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E8F27B6-0630-4566-B719-711F5C917799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6CEC8-0AC6-4531-808D-F3695709CDD1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F27B6-0630-4566-B719-711F5C917799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6CEC8-0AC6-4531-808D-F3695709CDD1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F27B6-0630-4566-B719-711F5C917799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6CEC8-0AC6-4531-808D-F3695709CDD1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F27B6-0630-4566-B719-711F5C91779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6CEC8-0AC6-4531-808D-F3695709CDD1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F27B6-0630-4566-B719-711F5C91779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6CEC8-0AC6-4531-808D-F3695709CDD1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F27B6-0630-4566-B719-711F5C91779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6CEC8-0AC6-4531-808D-F3695709CDD1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F27B6-0630-4566-B719-711F5C917799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6CEC8-0AC6-4531-808D-F3695709CDD1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F27B6-0630-4566-B719-711F5C917799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6CEC8-0AC6-4531-808D-F3695709CDD1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F27B6-0630-4566-B719-711F5C917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6CEC8-0AC6-4531-808D-F3695709CDD1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F27B6-0630-4566-B719-711F5C917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6CEC8-0AC6-4531-808D-F3695709CDD1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F27B6-0630-4566-B719-711F5C917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F46CEC8-0AC6-4531-808D-F3695709CDD1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E8F27B6-0630-4566-B719-711F5C9177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Religion under Nazi Control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Karina and Lana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1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228653"/>
          </a:xfrm>
        </p:spPr>
        <p:txBody>
          <a:bodyPr>
            <a:normAutofit/>
          </a:bodyPr>
          <a:lstStyle/>
          <a:p>
            <a:r>
              <a:rPr lang="en-US" dirty="0"/>
              <a:t>Religious freedom for all religions except those that threatened the German </a:t>
            </a:r>
            <a:r>
              <a:rPr lang="en-US" dirty="0" smtClean="0"/>
              <a:t>race</a:t>
            </a:r>
            <a:endParaRPr lang="en-US" dirty="0"/>
          </a:p>
          <a:p>
            <a:r>
              <a:rPr lang="en-US" dirty="0"/>
              <a:t>Wanted to mimic how the blacks were denied civil rights in America </a:t>
            </a:r>
            <a:endParaRPr lang="en-US" dirty="0" smtClean="0"/>
          </a:p>
          <a:p>
            <a:r>
              <a:rPr lang="en-US" dirty="0"/>
              <a:t>Nazis disliked sects because they believed in the 'imminent return of </a:t>
            </a:r>
            <a:r>
              <a:rPr lang="en-US" dirty="0" smtClean="0"/>
              <a:t>Messiah‘</a:t>
            </a:r>
          </a:p>
          <a:p>
            <a:r>
              <a:rPr lang="en-US" dirty="0"/>
              <a:t>Jehovah's witnesses were an example and were </a:t>
            </a:r>
            <a:r>
              <a:rPr lang="en-US" dirty="0" smtClean="0"/>
              <a:t>persecuted- didn’t believe in military service for Germany </a:t>
            </a:r>
            <a:endParaRPr lang="en-US" dirty="0"/>
          </a:p>
          <a:p>
            <a:pPr marL="0" indent="0">
              <a:buNone/>
            </a:pPr>
            <a:r>
              <a:rPr lang="en-AU" dirty="0"/>
              <a:t>	</a:t>
            </a:r>
            <a:endParaRPr lang="en-AU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Religion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90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Hitler regarded Christianity as originating from an inferior race, and he wanted to "stamp out" Christianity in </a:t>
            </a:r>
            <a:r>
              <a:rPr lang="en-US" dirty="0" smtClean="0"/>
              <a:t>Germany</a:t>
            </a:r>
          </a:p>
          <a:p>
            <a:r>
              <a:rPr lang="en-US" dirty="0"/>
              <a:t>Sectarian groups </a:t>
            </a:r>
            <a:r>
              <a:rPr lang="en-US" dirty="0" smtClean="0"/>
              <a:t>considered </a:t>
            </a:r>
            <a:r>
              <a:rPr lang="en-US" dirty="0"/>
              <a:t>politically dangerous because </a:t>
            </a:r>
            <a:r>
              <a:rPr lang="en-US" dirty="0" smtClean="0"/>
              <a:t>of </a:t>
            </a:r>
            <a:r>
              <a:rPr lang="en-US" dirty="0" err="1" smtClean="0"/>
              <a:t>adventist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/>
              <a:t>christian</a:t>
            </a:r>
            <a:r>
              <a:rPr lang="en-US" dirty="0"/>
              <a:t> movement), millennial (doctrine of medieval Zoroastrianism concerning successive thousand-year periods ) and international tendencies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Religion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7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Phillip </a:t>
            </a:r>
            <a:r>
              <a:rPr lang="en-AU" dirty="0" err="1"/>
              <a:t>Zec</a:t>
            </a:r>
            <a:r>
              <a:rPr lang="en-AU" dirty="0"/>
              <a:t> </a:t>
            </a:r>
          </a:p>
          <a:p>
            <a:pPr fontAlgn="ctr"/>
            <a:r>
              <a:rPr lang="en-AU" dirty="0"/>
              <a:t>Known for snake/vulture like deception of the Nazis</a:t>
            </a:r>
          </a:p>
          <a:p>
            <a:pPr fontAlgn="ctr"/>
            <a:r>
              <a:rPr lang="en-AU" dirty="0"/>
              <a:t>Foreshadowing sinister side</a:t>
            </a:r>
          </a:p>
          <a:p>
            <a:pPr fontAlgn="ctr"/>
            <a:r>
              <a:rPr lang="en-AU" dirty="0"/>
              <a:t>Hitler hated </a:t>
            </a:r>
            <a:r>
              <a:rPr lang="en-AU" dirty="0" err="1"/>
              <a:t>Zec</a:t>
            </a:r>
            <a:r>
              <a:rPr lang="en-AU" dirty="0"/>
              <a:t>- was on black list and ordered arrest. Blamed </a:t>
            </a:r>
            <a:r>
              <a:rPr lang="en-AU" dirty="0" err="1"/>
              <a:t>Zec's</a:t>
            </a:r>
            <a:r>
              <a:rPr lang="en-AU" dirty="0"/>
              <a:t> Jewish ancestry for his extreme interpretations </a:t>
            </a:r>
          </a:p>
          <a:p>
            <a:endParaRPr lang="en-AU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Religion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80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0" y="3581400"/>
            <a:ext cx="7745505" cy="387781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9" name="Picture 5" descr="http://www.undergroundumbrella.co.uk/new_relig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838199"/>
            <a:ext cx="5385242" cy="5010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128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1933 – Hitler and the Catholic Church signed an agreement</a:t>
            </a:r>
          </a:p>
          <a:p>
            <a:r>
              <a:rPr lang="en-US" dirty="0" smtClean="0"/>
              <a:t>1933 the Protestant Church split. </a:t>
            </a:r>
          </a:p>
          <a:p>
            <a:r>
              <a:rPr lang="en-AU" dirty="0" smtClean="0"/>
              <a:t>1935 </a:t>
            </a:r>
            <a:r>
              <a:rPr lang="en-AU" dirty="0"/>
              <a:t>– Established a ministry of Church Affairs </a:t>
            </a:r>
            <a:endParaRPr lang="en-US" dirty="0" smtClean="0"/>
          </a:p>
          <a:p>
            <a:r>
              <a:rPr lang="en-US" dirty="0" smtClean="0"/>
              <a:t>1936 – the Reich Church was created </a:t>
            </a:r>
          </a:p>
          <a:p>
            <a:r>
              <a:rPr lang="en-US" dirty="0" smtClean="0"/>
              <a:t>1937 – Hitler started arresting Catholic Priests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533400"/>
            <a:ext cx="7756263" cy="1054250"/>
          </a:xfrm>
        </p:spPr>
        <p:txBody>
          <a:bodyPr/>
          <a:lstStyle/>
          <a:p>
            <a:r>
              <a:rPr lang="en-US" dirty="0" smtClean="0"/>
              <a:t>Christianity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90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Led by Ludwig Mueller</a:t>
            </a:r>
          </a:p>
          <a:p>
            <a:pPr lvl="1"/>
            <a:r>
              <a:rPr lang="en-AU" dirty="0" smtClean="0"/>
              <a:t>Reich Bishop</a:t>
            </a:r>
            <a:endParaRPr lang="en-US" dirty="0" smtClean="0"/>
          </a:p>
          <a:p>
            <a:r>
              <a:rPr lang="en-US" dirty="0" smtClean="0"/>
              <a:t>Jewish Ancestry should be banished</a:t>
            </a:r>
          </a:p>
          <a:p>
            <a:pPr lvl="1"/>
            <a:r>
              <a:rPr lang="en-AU" dirty="0" smtClean="0"/>
              <a:t>Jesus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 Christians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12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Led by Martin </a:t>
            </a:r>
            <a:r>
              <a:rPr lang="en-US" dirty="0" err="1" smtClean="0"/>
              <a:t>Niemoller</a:t>
            </a:r>
            <a:endParaRPr lang="en-US" dirty="0" smtClean="0"/>
          </a:p>
          <a:p>
            <a:r>
              <a:rPr lang="en-US" dirty="0" smtClean="0"/>
              <a:t>Opposed Hitler </a:t>
            </a:r>
          </a:p>
          <a:p>
            <a:pPr lvl="1"/>
            <a:r>
              <a:rPr lang="en-AU" dirty="0" smtClean="0"/>
              <a:t>September 1935 Church members wanted to revolt</a:t>
            </a:r>
          </a:p>
          <a:p>
            <a:pPr lvl="1"/>
            <a:r>
              <a:rPr lang="en-AU" dirty="0" smtClean="0"/>
              <a:t>Little records of the Church  </a:t>
            </a:r>
            <a:endParaRPr lang="en-US" dirty="0" smtClean="0"/>
          </a:p>
          <a:p>
            <a:r>
              <a:rPr lang="en-US" dirty="0" smtClean="0"/>
              <a:t>Concentration Camps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Confessing Church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96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Atheists, </a:t>
            </a:r>
            <a:r>
              <a:rPr lang="en-US" dirty="0" err="1" smtClean="0"/>
              <a:t>Panthiesm</a:t>
            </a:r>
            <a:r>
              <a:rPr lang="en-US" dirty="0" smtClean="0"/>
              <a:t> </a:t>
            </a:r>
          </a:p>
          <a:p>
            <a:r>
              <a:rPr lang="en-AU" dirty="0" smtClean="0"/>
              <a:t>Esoteric groups, occults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Other religions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80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464</TotalTime>
  <Words>225</Words>
  <Application>Microsoft Office PowerPoint</Application>
  <PresentationFormat>On-screen Show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Hardcover</vt:lpstr>
      <vt:lpstr>Religion under Nazi Control </vt:lpstr>
      <vt:lpstr>Religion</vt:lpstr>
      <vt:lpstr>Religion</vt:lpstr>
      <vt:lpstr>Religion</vt:lpstr>
      <vt:lpstr>PowerPoint Presentation</vt:lpstr>
      <vt:lpstr>Christianity</vt:lpstr>
      <vt:lpstr>German Christians</vt:lpstr>
      <vt:lpstr>Confessing Church</vt:lpstr>
      <vt:lpstr>Other religions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Religion under Nazi Control</dc:title>
  <dc:creator>Lana Wilding</dc:creator>
  <cp:lastModifiedBy>Brendan Toohey</cp:lastModifiedBy>
  <cp:revision>8</cp:revision>
  <dcterms:created xsi:type="dcterms:W3CDTF">2012-07-23T05:59:17Z</dcterms:created>
  <dcterms:modified xsi:type="dcterms:W3CDTF">2012-07-25T00:52:32Z</dcterms:modified>
</cp:coreProperties>
</file>